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codewithharry.com/playlist/web-develop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icepage.com/" TargetMode="External"/><Relationship Id="rId4" Type="http://schemas.openxmlformats.org/officeDocument/2006/relationships/hyperlink" Target="https://www.youtube.com/watch?v=QocWxqA28Ds&amp;list=PLbu98QxRH81KxxMclY_ZRmm4Dac-n7cS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9429" y="0"/>
            <a:ext cx="8690565" cy="1672045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  <a:t>SOFTWARE GROUP</a:t>
            </a:r>
            <a:b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2453" y="1672045"/>
            <a:ext cx="7346313" cy="2926081"/>
          </a:xfrm>
        </p:spPr>
        <p:txBody>
          <a:bodyPr>
            <a:normAutofit lnSpcReduction="10000"/>
          </a:bodyPr>
          <a:lstStyle/>
          <a:p>
            <a:r>
              <a:rPr lang="en-IN" sz="3600" dirty="0">
                <a:solidFill>
                  <a:srgbClr val="0070C0"/>
                </a:solidFill>
                <a:latin typeface="Elephant" panose="02020904090505020303" pitchFamily="18" charset="0"/>
              </a:rPr>
              <a:t> </a:t>
            </a:r>
            <a:r>
              <a:rPr lang="en-IN" sz="7200" dirty="0">
                <a:solidFill>
                  <a:srgbClr val="0070C0"/>
                </a:solidFill>
                <a:latin typeface="Algerian" panose="04020705040A02060702" pitchFamily="82" charset="0"/>
              </a:rPr>
              <a:t>WEBGAME</a:t>
            </a:r>
          </a:p>
          <a:p>
            <a:r>
              <a:rPr lang="en-IN" sz="7200" dirty="0">
                <a:solidFill>
                  <a:srgbClr val="0070C0"/>
                </a:solidFill>
                <a:latin typeface="Algerian" panose="04020705040A02060702" pitchFamily="82" charset="0"/>
              </a:rPr>
              <a:t> </a:t>
            </a:r>
            <a:r>
              <a:rPr lang="en-IN" sz="7700" dirty="0">
                <a:solidFill>
                  <a:srgbClr val="0070C0"/>
                </a:solidFill>
                <a:latin typeface="Algerian" panose="04020705040A02060702" pitchFamily="82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F3312-82DB-4D1D-91E9-8BFA5B1C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0966" cy="176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32E5E-0BAB-44B1-9623-6655104BC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104" y="0"/>
            <a:ext cx="1762896" cy="1767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1421"/>
            <a:ext cx="3660497" cy="2407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3361" y="5248980"/>
            <a:ext cx="3526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 smtClean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GAmes3</a:t>
            </a:r>
            <a:endParaRPr lang="en-IN" sz="6600" dirty="0">
              <a:solidFill>
                <a:schemeClr val="tx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23" y="4451420"/>
            <a:ext cx="4345577" cy="2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106" y="209214"/>
            <a:ext cx="10364451" cy="1596177"/>
          </a:xfrm>
        </p:spPr>
        <p:txBody>
          <a:bodyPr/>
          <a:lstStyle/>
          <a:p>
            <a:r>
              <a:rPr lang="en-IN" dirty="0">
                <a:latin typeface="Elephant" panose="02020904090505020303" pitchFamily="18" charset="0"/>
              </a:rPr>
              <a:t>Where’s </a:t>
            </a:r>
            <a:r>
              <a:rPr lang="en-IN" dirty="0" err="1" smtClean="0">
                <a:latin typeface="Elephant" panose="02020904090505020303" pitchFamily="18" charset="0"/>
              </a:rPr>
              <a:t>waldo</a:t>
            </a:r>
            <a:r>
              <a:rPr lang="en-IN" dirty="0" smtClean="0">
                <a:latin typeface="Elephant" panose="02020904090505020303" pitchFamily="18" charset="0"/>
              </a:rPr>
              <a:t> CONT.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5" y="1435558"/>
            <a:ext cx="10854831" cy="53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56963"/>
            <a:ext cx="10364451" cy="13931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19498"/>
            <a:ext cx="10363826" cy="5129348"/>
          </a:xfrm>
        </p:spPr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https://codewithharry.com/playlist/web-development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images :  </a:t>
            </a: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https://pixabay.com/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https://www.youtube.com/watch?v=QocWxqA28Ds&amp;list=PLbu98QxRH81KxxMclY_ZRmm4Dac-n7cSA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https://nicepage.com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some other sites…..</a:t>
            </a:r>
          </a:p>
        </p:txBody>
      </p:sp>
    </p:spTree>
    <p:extLst>
      <p:ext uri="{BB962C8B-B14F-4D97-AF65-F5344CB8AC3E}">
        <p14:creationId xmlns:p14="http://schemas.microsoft.com/office/powerpoint/2010/main" val="235277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689" y="130836"/>
            <a:ext cx="10363825" cy="6600889"/>
          </a:xfrm>
        </p:spPr>
        <p:txBody>
          <a:bodyPr>
            <a:normAutofit/>
          </a:bodyPr>
          <a:lstStyle/>
          <a:p>
            <a:r>
              <a:rPr lang="en-IN" sz="1660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6024" y="552994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BY-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Aamir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Ansari  (19dce002)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Anshul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gorasiya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(19DCE034)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sanat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kakadiya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(19dce050)</a:t>
            </a:r>
          </a:p>
        </p:txBody>
      </p:sp>
    </p:spTree>
    <p:extLst>
      <p:ext uri="{BB962C8B-B14F-4D97-AF65-F5344CB8AC3E}">
        <p14:creationId xmlns:p14="http://schemas.microsoft.com/office/powerpoint/2010/main" val="6710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8587"/>
            <a:ext cx="10364451" cy="154120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75954"/>
            <a:ext cx="10363826" cy="4415245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AREA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PUZZLE WORLD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CARD GAME</a:t>
            </a: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Where’s 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waldo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229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8586"/>
            <a:ext cx="10364451" cy="1436706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INTRODRUCTION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45920"/>
            <a:ext cx="10363826" cy="4737463"/>
          </a:xfrm>
        </p:spPr>
        <p:txBody>
          <a:bodyPr/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Defination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 WEBSITE THAT HAVE THE OPTION OF THREE GAMES WHICH 			   INCLUDES  PUZZLE WORLD,MEMORY CARD GAME AND 				   LOGICAL QUESTIONS.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behind the game or the website app was to nurture our skills in website development and to take it to a next level using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13420"/>
            <a:ext cx="10364451" cy="159617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DOMAIN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84960"/>
            <a:ext cx="10363826" cy="48768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WEBGAME Application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website which has the option of playing small games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some photos that depict our games precisely.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F2416-580A-4B06-9CF3-6EC75C98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0" y="3644328"/>
            <a:ext cx="3666309" cy="313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0326D-BCEC-4E93-9845-94574803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3766915"/>
            <a:ext cx="4467497" cy="2889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3644327"/>
            <a:ext cx="3309257" cy="31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107" y="87296"/>
            <a:ext cx="10364451" cy="138445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IMPLEMANTATION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193074"/>
            <a:ext cx="10363826" cy="4598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GAME THE USE OF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JAVASCRIPT(JS).</a:t>
            </a: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TAXING.</a:t>
            </a: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WEBDECORATION AND ANIMATIONS.</a:t>
            </a: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MAINTAING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some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ANIMATIONS.</a:t>
            </a:r>
          </a:p>
          <a:p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89" y="3319333"/>
            <a:ext cx="2224914" cy="284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81" y="3324921"/>
            <a:ext cx="2324301" cy="2834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29" y="3324921"/>
            <a:ext cx="2408129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9546"/>
            <a:ext cx="10364451" cy="1393164"/>
          </a:xfrm>
        </p:spPr>
        <p:txBody>
          <a:bodyPr/>
          <a:lstStyle/>
          <a:p>
            <a:r>
              <a:rPr lang="en-IN" dirty="0">
                <a:latin typeface="Elephant" panose="02020904090505020303" pitchFamily="18" charset="0"/>
              </a:rPr>
              <a:t>Puzzle </a:t>
            </a:r>
            <a:r>
              <a:rPr lang="en-IN" sz="4000" dirty="0">
                <a:latin typeface="Elephant" panose="02020904090505020303" pitchFamily="18" charset="0"/>
              </a:rPr>
              <a:t>world</a:t>
            </a:r>
            <a:endParaRPr lang="en-IN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54034"/>
            <a:ext cx="10363826" cy="482454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basic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jumbelword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image game.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 user has to rearrange the images and make a perfect picture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is shown below.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97" y="3022643"/>
            <a:ext cx="6975566" cy="38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1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13421"/>
            <a:ext cx="10364451" cy="144541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Memory card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4403" y="1942011"/>
            <a:ext cx="10363826" cy="4345577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 we give user play board which contains some types of hidden pictures.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user has to make the same pair of those pictures.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user pairs all images then the user wins. </a:t>
            </a:r>
          </a:p>
        </p:txBody>
      </p:sp>
    </p:spTree>
    <p:extLst>
      <p:ext uri="{BB962C8B-B14F-4D97-AF65-F5344CB8AC3E}">
        <p14:creationId xmlns:p14="http://schemas.microsoft.com/office/powerpoint/2010/main" val="37053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96003"/>
            <a:ext cx="10364451" cy="159617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Memory card game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34" y="1566995"/>
            <a:ext cx="8107679" cy="4871427"/>
          </a:xfrm>
        </p:spPr>
      </p:pic>
    </p:spTree>
    <p:extLst>
      <p:ext uri="{BB962C8B-B14F-4D97-AF65-F5344CB8AC3E}">
        <p14:creationId xmlns:p14="http://schemas.microsoft.com/office/powerpoint/2010/main" val="2284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04711"/>
            <a:ext cx="10364451" cy="1358329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Elephant" panose="02020904090505020303" pitchFamily="18" charset="0"/>
              </a:rPr>
              <a:t>Where’s </a:t>
            </a:r>
            <a:r>
              <a:rPr lang="en-IN" sz="4000" dirty="0" err="1" smtClean="0">
                <a:latin typeface="Elephant" panose="02020904090505020303" pitchFamily="18" charset="0"/>
              </a:rPr>
              <a:t>waldo</a:t>
            </a:r>
            <a:endParaRPr lang="en-IN" sz="4000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63040"/>
            <a:ext cx="10363826" cy="4833257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188</TotalTime>
  <Words>210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Elephant</vt:lpstr>
      <vt:lpstr>Times New Roman</vt:lpstr>
      <vt:lpstr>Tw Cen MT</vt:lpstr>
      <vt:lpstr>Droplet</vt:lpstr>
      <vt:lpstr>SOFTWARE GROUP PROJECt</vt:lpstr>
      <vt:lpstr>CONTENTS</vt:lpstr>
      <vt:lpstr>INTRODRUCTION</vt:lpstr>
      <vt:lpstr>DOMAIN AREA</vt:lpstr>
      <vt:lpstr>IMPLEMANTATION</vt:lpstr>
      <vt:lpstr>Puzzle world</vt:lpstr>
      <vt:lpstr>Memory card game</vt:lpstr>
      <vt:lpstr>Memory card game cont.</vt:lpstr>
      <vt:lpstr>Where’s waldo</vt:lpstr>
      <vt:lpstr>Where’s waldo CONT.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GROUP PROJECt</dc:title>
  <dc:creator>Sanat Kakadiya</dc:creator>
  <cp:lastModifiedBy>lenovo</cp:lastModifiedBy>
  <cp:revision>27</cp:revision>
  <dcterms:created xsi:type="dcterms:W3CDTF">2021-03-22T14:50:22Z</dcterms:created>
  <dcterms:modified xsi:type="dcterms:W3CDTF">2021-04-24T06:18:52Z</dcterms:modified>
</cp:coreProperties>
</file>